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D8E26A8-E7F1-44A0-92D3-5C1161B5BAF2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C9FC721-5FEF-4A5C-80AF-71B6E43F624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26A8-E7F1-44A0-92D3-5C1161B5BAF2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FC721-5FEF-4A5C-80AF-71B6E43F62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26A8-E7F1-44A0-92D3-5C1161B5BAF2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FC721-5FEF-4A5C-80AF-71B6E43F62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D8E26A8-E7F1-44A0-92D3-5C1161B5BAF2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C9FC721-5FEF-4A5C-80AF-71B6E43F624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D8E26A8-E7F1-44A0-92D3-5C1161B5BAF2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C9FC721-5FEF-4A5C-80AF-71B6E43F624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26A8-E7F1-44A0-92D3-5C1161B5BAF2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FC721-5FEF-4A5C-80AF-71B6E43F624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26A8-E7F1-44A0-92D3-5C1161B5BAF2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FC721-5FEF-4A5C-80AF-71B6E43F624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8E26A8-E7F1-44A0-92D3-5C1161B5BAF2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C9FC721-5FEF-4A5C-80AF-71B6E43F624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26A8-E7F1-44A0-92D3-5C1161B5BAF2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FC721-5FEF-4A5C-80AF-71B6E43F62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D8E26A8-E7F1-44A0-92D3-5C1161B5BAF2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C9FC721-5FEF-4A5C-80AF-71B6E43F624C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8E26A8-E7F1-44A0-92D3-5C1161B5BAF2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C9FC721-5FEF-4A5C-80AF-71B6E43F624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D8E26A8-E7F1-44A0-92D3-5C1161B5BAF2}" type="datetimeFigureOut">
              <a:rPr lang="en-US" smtClean="0"/>
              <a:t>1/7/2015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C9FC721-5FEF-4A5C-80AF-71B6E43F624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" Type="http://schemas.openxmlformats.org/officeDocument/2006/relationships/image" Target="../media/image6.png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Find the Rational Zeros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5.6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16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228600"/>
            <a:ext cx="8273845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600200"/>
            <a:ext cx="1219200" cy="431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4100" y="2941320"/>
            <a:ext cx="381000" cy="411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4100" y="3581400"/>
            <a:ext cx="430212" cy="370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419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7543800" cy="6709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447800"/>
            <a:ext cx="223837" cy="313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2999" y="1447800"/>
            <a:ext cx="464121" cy="331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887856"/>
            <a:ext cx="457200" cy="560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688" y="1935026"/>
            <a:ext cx="446371" cy="535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7120" y="1919121"/>
            <a:ext cx="526480" cy="55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837166"/>
            <a:ext cx="609600" cy="633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2611756"/>
            <a:ext cx="304800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575" y="3102775"/>
            <a:ext cx="345961" cy="397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135756"/>
            <a:ext cx="304800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657600"/>
            <a:ext cx="256762" cy="295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270455"/>
            <a:ext cx="409162" cy="230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2119" y="3657600"/>
            <a:ext cx="524934" cy="295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011" y="4241748"/>
            <a:ext cx="618389" cy="258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4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8731" y="3695377"/>
            <a:ext cx="618389" cy="258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044190" y="4241748"/>
            <a:ext cx="198057" cy="250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7009" y="4128469"/>
            <a:ext cx="321981" cy="338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6686" y="5333999"/>
            <a:ext cx="700314" cy="270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7781" y="5323112"/>
            <a:ext cx="1814908" cy="281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7" name="Picture 19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6229" y="5791200"/>
            <a:ext cx="2816352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8" name="Picture 20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7534" y="6248400"/>
            <a:ext cx="176645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0362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9" dur="20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8176591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09486"/>
            <a:ext cx="3120570" cy="624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5430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57200"/>
            <a:ext cx="8474336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7526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632" y="381000"/>
            <a:ext cx="7931818" cy="558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41538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813</TotalTime>
  <Words>6</Words>
  <Application>Microsoft Office PowerPoint</Application>
  <PresentationFormat>On-screen Show 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Oriel</vt:lpstr>
      <vt:lpstr>Find the Rational Zeros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Irvine Unified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Quadratic Functions and Models</dc:title>
  <dc:creator>Ryan Sabado</dc:creator>
  <cp:lastModifiedBy>Ryan George Sabado</cp:lastModifiedBy>
  <cp:revision>18</cp:revision>
  <dcterms:created xsi:type="dcterms:W3CDTF">2013-10-18T15:16:24Z</dcterms:created>
  <dcterms:modified xsi:type="dcterms:W3CDTF">2015-01-07T15:11:31Z</dcterms:modified>
</cp:coreProperties>
</file>