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8" r:id="rId6"/>
    <p:sldId id="267" r:id="rId7"/>
    <p:sldId id="263" r:id="rId8"/>
    <p:sldId id="264" r:id="rId9"/>
    <p:sldId id="262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A6EE1CF-0A63-8543-8122-958D03475E0C}" type="datetimeFigureOut">
              <a:rPr lang="en-US" smtClean="0"/>
              <a:t>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F0DA9044-54A2-024A-8825-7F0A47C95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2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6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Remainder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5.5 Part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4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2" y="302401"/>
            <a:ext cx="8729484" cy="450075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36" y="3152321"/>
            <a:ext cx="26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81" y="2552778"/>
            <a:ext cx="542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34" y="2562303"/>
            <a:ext cx="581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16" y="2565932"/>
            <a:ext cx="504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0" y="3194503"/>
            <a:ext cx="342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84" y="3174092"/>
            <a:ext cx="485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95" y="3174091"/>
            <a:ext cx="447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8638" y="1514475"/>
            <a:ext cx="7715250" cy="31146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2" y="302401"/>
            <a:ext cx="8729484" cy="4500754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36" y="3152321"/>
            <a:ext cx="26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081" y="2552778"/>
            <a:ext cx="5429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34" y="2562303"/>
            <a:ext cx="5810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816" y="2565932"/>
            <a:ext cx="5048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0" y="3194503"/>
            <a:ext cx="342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84" y="3174092"/>
            <a:ext cx="485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95" y="3174091"/>
            <a:ext cx="447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41" y="3950607"/>
            <a:ext cx="4857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015" y="3142796"/>
            <a:ext cx="2667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20" y="3194503"/>
            <a:ext cx="342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198" y="3956502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83" y="3194503"/>
            <a:ext cx="485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698" y="4049033"/>
            <a:ext cx="6762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994" y="3195863"/>
            <a:ext cx="447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973" y="3814079"/>
            <a:ext cx="13716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9835" y="3149021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Remainder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68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71676E-6 L 0.25 0.135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67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8555E-6 L 0.25243 0.1250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22" y="6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694 C 0.00348 -0.01156 0.01598 -0.01596 0.02032 -0.01596 C 0.04809 -0.01596 0.07657 0.05618 0.07657 0.12855 C 0.07657 0.09202 0.09063 0.05618 0.10417 0.05618 C 0.11841 0.05618 0.13177 0.09248 0.13177 0.12855 C 0.13177 0.11052 0.13889 0.09202 0.14601 0.09202 C 0.15313 0.09202 0.16025 0.11005 0.16025 0.12855 C 0.16025 0.1193 0.16389 0.11052 0.16736 0.11052 C 0.17101 0.11052 0.17448 0.11976 0.17448 0.12855 C 0.17448 0.1237 0.17639 0.1193 0.17813 0.1193 C 0.179 0.1193 0.1816 0.12393 0.1816 0.12855 C 0.1816 0.12624 0.18264 0.1237 0.18351 0.1237 C 0.18351 0.12439 0.18542 0.12601 0.18542 0.12855 C 0.18542 0.12716 0.18542 0.12624 0.18629 0.12624 C 0.18629 0.1267 0.18716 0.12739 0.18716 0.12855 C 0.18716 0.12786 0.18716 0.12716 0.18716 0.1267 C 0.1882 0.1267 0.1882 0.12716 0.1882 0.12786 C 0.18907 0.12786 0.18907 0.12739 0.18907 0.1267 C 0.19011 0.1267 0.19011 0.12716 0.19011 0.12786 " pathEditMode="relative" rAng="0" ptsTypes="fffffffffffffffffff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63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65896E-6 L 0.1651 0.098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7" y="49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4" y="3643075"/>
            <a:ext cx="8959176" cy="188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7" y="383268"/>
            <a:ext cx="7348033" cy="54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6" y="1144588"/>
            <a:ext cx="8216191" cy="2019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41" y="2150212"/>
            <a:ext cx="3549702" cy="76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8" y="183924"/>
            <a:ext cx="8345714" cy="64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1" y="286498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9" y="3305175"/>
            <a:ext cx="295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22" y="3299732"/>
            <a:ext cx="59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312886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813402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9" y="3864656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864656"/>
            <a:ext cx="552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3845606"/>
            <a:ext cx="29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22063" y="379286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Remainder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931" y="5041820"/>
            <a:ext cx="3202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Note: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/>
            </a:r>
            <a:b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When your remainder is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You may need to factor more.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9" y="5751790"/>
            <a:ext cx="80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78" y="2035493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26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8" y="183924"/>
            <a:ext cx="8345714" cy="6493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81" y="2864985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9" y="3305175"/>
            <a:ext cx="2952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622" y="3299732"/>
            <a:ext cx="59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312886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813402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9" y="3864656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3864656"/>
            <a:ext cx="552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2" y="3845606"/>
            <a:ext cx="29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22063" y="3792865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Remainder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931" y="5041820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Note: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/>
            </a:r>
            <a:b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When your remainder is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you may need to factor more.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709" y="5751790"/>
            <a:ext cx="80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6132790"/>
            <a:ext cx="800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39" y="6086208"/>
            <a:ext cx="8858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15" y="6109068"/>
            <a:ext cx="7429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978" y="2035493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318" y="3817031"/>
            <a:ext cx="247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249" y="3867377"/>
            <a:ext cx="381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014" y="3880301"/>
            <a:ext cx="552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339" y="5660350"/>
            <a:ext cx="1933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7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232 C 0.00261 -0.00694 0.01181 -0.01597 0.01493 -0.01597 C 0.03525 -0.01597 0.05625 0.1287 0.05625 0.27338 C 0.05625 0.20046 0.06667 0.1287 0.07657 0.1287 C 0.08698 0.1287 0.09688 0.20139 0.09688 0.27338 C 0.09688 0.23727 0.10209 0.20046 0.10729 0.20046 C 0.11268 0.20046 0.11789 0.23634 0.11789 0.27338 C 0.11789 0.25486 0.12049 0.23727 0.12309 0.23727 C 0.1257 0.23727 0.1283 0.25579 0.1283 0.27338 C 0.1283 0.26389 0.12969 0.25486 0.13091 0.25486 C 0.1316 0.25486 0.13351 0.26412 0.13351 0.27338 C 0.13351 0.26875 0.1342 0.26389 0.1349 0.26389 C 0.1349 0.26505 0.13629 0.26852 0.13629 0.27338 C 0.13629 0.27083 0.13629 0.26875 0.13698 0.26875 C 0.13698 0.26968 0.13768 0.27107 0.13768 0.27338 C 0.13768 0.27222 0.13768 0.27083 0.13768 0.26968 C 0.13837 0.26968 0.13837 0.27083 0.13837 0.27222 C 0.13907 0.27222 0.13907 0.27107 0.13907 0.26968 C 0.13976 0.26968 0.13976 0.27083 0.13976 0.27222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208 C 0.00225 -0.00718 0.01024 -0.01597 0.01319 -0.01597 C 0.03107 -0.01597 0.04948 0.12546 0.04948 0.26713 C 0.04948 0.1956 0.05868 0.12546 0.06736 0.12546 C 0.07656 0.12546 0.08524 0.19676 0.08524 0.26713 C 0.08524 0.23194 0.08975 0.1956 0.09444 0.1956 C 0.09896 0.1956 0.10364 0.23079 0.10364 0.26713 C 0.10364 0.24884 0.1059 0.23194 0.10816 0.23194 C 0.11059 0.23194 0.11284 0.25 0.11284 0.26713 C 0.11284 0.25787 0.11406 0.24884 0.1151 0.24884 C 0.1158 0.24884 0.11736 0.2581 0.11736 0.26713 C 0.11736 0.2625 0.11805 0.25787 0.11857 0.25787 C 0.11857 0.2588 0.11979 0.26227 0.11979 0.26713 C 0.11979 0.26458 0.11979 0.2625 0.12048 0.2625 C 0.12048 0.26366 0.121 0.26482 0.121 0.26713 C 0.121 0.26597 0.121 0.26458 0.121 0.26366 C 0.1217 0.26366 0.1217 0.26458 0.1217 0.26597 C 0.12222 0.26597 0.12222 0.26482 0.12222 0.26366 C 0.12291 0.26366 0.12291 0.26458 0.12291 0.26597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0023 C 0.00122 -0.00903 0.00591 -0.01783 0.00764 -0.01783 C 0.01823 -0.01783 0.02917 0.12407 0.02917 0.2662 C 0.02917 0.19444 0.03455 0.12407 0.03976 0.12407 C 0.04514 0.12407 0.05035 0.1956 0.05035 0.2662 C 0.05035 0.23078 0.05295 0.19444 0.05573 0.19444 C 0.05851 0.19444 0.06129 0.22963 0.06129 0.2662 C 0.06129 0.24768 0.0625 0.23078 0.06407 0.23078 C 0.06528 0.23078 0.06667 0.24884 0.06667 0.2662 C 0.06667 0.25671 0.06736 0.24768 0.06806 0.24768 C 0.06841 0.24768 0.06945 0.25694 0.06945 0.2662 C 0.06945 0.26134 0.06979 0.25671 0.07014 0.25671 C 0.07014 0.25787 0.07084 0.26111 0.07084 0.2662 C 0.07084 0.26342 0.07084 0.26134 0.07118 0.26134 C 0.07118 0.2625 0.07153 0.26389 0.07153 0.2662 C 0.07153 0.26481 0.07153 0.26342 0.07153 0.2625 C 0.07188 0.2625 0.07188 0.26342 0.07188 0.26481 C 0.07223 0.26481 0.07223 0.26389 0.07223 0.2625 C 0.07275 0.2625 0.07275 0.26342 0.07275 0.26481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" y="1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8" y="0"/>
            <a:ext cx="8631690" cy="674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48" y="1802267"/>
            <a:ext cx="752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56" y="2560864"/>
            <a:ext cx="409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971" y="3012621"/>
            <a:ext cx="4095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53" y="3538808"/>
            <a:ext cx="1619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83" y="3538808"/>
            <a:ext cx="2095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96" y="3050721"/>
            <a:ext cx="3619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1" y="3557588"/>
            <a:ext cx="6000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956" y="3045279"/>
            <a:ext cx="3333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52" y="3538808"/>
            <a:ext cx="2095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65" y="5402036"/>
            <a:ext cx="733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665" y="5842907"/>
            <a:ext cx="7334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83" y="5363936"/>
            <a:ext cx="1781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99649" y="347796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 Remainder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7452" y="4478706"/>
            <a:ext cx="3185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Note: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/>
            </a:r>
            <a:b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When your remainder is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0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, 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you may need to factor more.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58" y="5842907"/>
            <a:ext cx="7620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596" y="5857194"/>
            <a:ext cx="8001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04" y="6253163"/>
            <a:ext cx="1914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87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382361"/>
            <a:ext cx="8972525" cy="66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2" y="1270228"/>
            <a:ext cx="8948594" cy="38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24" y="2364920"/>
            <a:ext cx="5652347" cy="70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237263"/>
            <a:ext cx="1120548" cy="49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91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" y="1340587"/>
            <a:ext cx="8429403" cy="406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20660" y="324925"/>
            <a:ext cx="5102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Class Practice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28" y="550587"/>
            <a:ext cx="8642162" cy="4369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093" y="2491285"/>
            <a:ext cx="6927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One method used to divide polynomials 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similar to the way you divide numbers.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7493" y="3854798"/>
            <a:ext cx="70151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90"/>
                </a:solidFill>
              </a:rPr>
              <a:t>A method used to divide any polynomial 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by divisor of the form </a:t>
            </a:r>
            <a:r>
              <a:rPr lang="en-US" sz="2800" i="1" dirty="0" smtClean="0">
                <a:solidFill>
                  <a:srgbClr val="FF0000"/>
                </a:solidFill>
              </a:rPr>
              <a:t>x – k</a:t>
            </a:r>
            <a:r>
              <a:rPr lang="en-US" sz="2800" dirty="0" smtClean="0">
                <a:solidFill>
                  <a:srgbClr val="000090"/>
                </a:solidFill>
              </a:rPr>
              <a:t>.</a:t>
            </a:r>
            <a:endParaRPr lang="en-US" sz="28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37" y="214919"/>
            <a:ext cx="8599568" cy="32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2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3" y="373265"/>
            <a:ext cx="8016878" cy="6408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86" y="1166713"/>
            <a:ext cx="610375" cy="4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430" y="2057263"/>
            <a:ext cx="679374" cy="42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06" y="2101061"/>
            <a:ext cx="1222083" cy="371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910" y="2113762"/>
            <a:ext cx="1180351" cy="359237"/>
          </a:xfrm>
          <a:prstGeom prst="rect">
            <a:avLst/>
          </a:prstGeom>
        </p:spPr>
      </p:pic>
      <p:cxnSp>
        <p:nvCxnSpPr>
          <p:cNvPr id="22" name="Straight Arrow Connector 21"/>
          <p:cNvCxnSpPr>
            <a:stCxn id="4" idx="1"/>
          </p:cNvCxnSpPr>
          <p:nvPr/>
        </p:nvCxnSpPr>
        <p:spPr>
          <a:xfrm flipH="1">
            <a:off x="1074057" y="1379018"/>
            <a:ext cx="3650729" cy="391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770743" y="1404020"/>
            <a:ext cx="2918698" cy="468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463430" y="1392827"/>
            <a:ext cx="2226011" cy="3917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9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33" y="373265"/>
            <a:ext cx="8016878" cy="6408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86" y="1166713"/>
            <a:ext cx="610375" cy="424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430" y="2057263"/>
            <a:ext cx="679374" cy="424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206" y="2101061"/>
            <a:ext cx="1222083" cy="371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6910" y="2113762"/>
            <a:ext cx="1180351" cy="3592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755" y="2639337"/>
            <a:ext cx="3181599" cy="353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5422" y="1152114"/>
            <a:ext cx="1059265" cy="439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2030" y="3065842"/>
            <a:ext cx="880888" cy="3571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1310" y="3048581"/>
            <a:ext cx="2149249" cy="3458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4687" y="1237811"/>
            <a:ext cx="870181" cy="3535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0" y="3561176"/>
            <a:ext cx="2551962" cy="3752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81540" y="3994860"/>
            <a:ext cx="2542422" cy="381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56658" y="4508039"/>
            <a:ext cx="1567303" cy="3574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7190" y="5562985"/>
            <a:ext cx="2033586" cy="4519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5073" y="5518146"/>
            <a:ext cx="1999636" cy="64274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430527" y="1237811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 </a:t>
            </a:r>
            <a:r>
              <a:rPr lang="en-US" dirty="0" smtClean="0">
                <a:solidFill>
                  <a:srgbClr val="0000FF"/>
                </a:solidFill>
              </a:rPr>
              <a:t>Quotient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30527" y="4508039"/>
            <a:ext cx="166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sym typeface="Wingdings"/>
              </a:rPr>
              <a:t> </a:t>
            </a:r>
            <a:r>
              <a:rPr lang="en-US" dirty="0" smtClean="0">
                <a:solidFill>
                  <a:srgbClr val="0000FF"/>
                </a:solidFill>
              </a:rPr>
              <a:t>Remainder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0380" y="2007957"/>
            <a:ext cx="5450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- (                              )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1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Checkpoint: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87" y="1444532"/>
            <a:ext cx="6808147" cy="106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744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6" y="137898"/>
            <a:ext cx="9040267" cy="449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Remainder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5.5 Part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6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" y="232838"/>
            <a:ext cx="8658692" cy="191325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0" y="2238375"/>
            <a:ext cx="8592545" cy="22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095" y="3598634"/>
            <a:ext cx="3420439" cy="770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46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</TotalTime>
  <Words>67</Words>
  <Application>Microsoft Office PowerPoint</Application>
  <PresentationFormat>On-screen Show (4:3)</PresentationFormat>
  <Paragraphs>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Breeze</vt:lpstr>
      <vt:lpstr>Remainder Theorem</vt:lpstr>
      <vt:lpstr>PowerPoint Presentation</vt:lpstr>
      <vt:lpstr>PowerPoint Presentation</vt:lpstr>
      <vt:lpstr>PowerPoint Presentation</vt:lpstr>
      <vt:lpstr>PowerPoint Presentation</vt:lpstr>
      <vt:lpstr>Checkpoint:</vt:lpstr>
      <vt:lpstr>PowerPoint Presentation</vt:lpstr>
      <vt:lpstr>Remainder Theorem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Remainder Theorem</dc:title>
  <dc:creator>Ryan Sabado</dc:creator>
  <cp:lastModifiedBy>Ryan George Sabado</cp:lastModifiedBy>
  <cp:revision>23</cp:revision>
  <dcterms:created xsi:type="dcterms:W3CDTF">2013-11-14T15:38:26Z</dcterms:created>
  <dcterms:modified xsi:type="dcterms:W3CDTF">2015-01-07T21:00:43Z</dcterms:modified>
</cp:coreProperties>
</file>